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8"/>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 id="748" r:id="rId430"/>
    <p:sldId id="749" r:id="rId431"/>
    <p:sldId id="750" r:id="rId432"/>
    <p:sldId id="751" r:id="rId433"/>
    <p:sldId id="752" r:id="rId434"/>
    <p:sldId id="753" r:id="rId435"/>
    <p:sldId id="754" r:id="rId436"/>
    <p:sldId id="755" r:id="rId437"/>
    <p:sldId id="756" r:id="rId438"/>
    <p:sldId id="757" r:id="rId439"/>
    <p:sldId id="758" r:id="rId440"/>
    <p:sldId id="759" r:id="rId441"/>
    <p:sldId id="760" r:id="rId442"/>
    <p:sldId id="761" r:id="rId443"/>
    <p:sldId id="762" r:id="rId444"/>
    <p:sldId id="763" r:id="rId445"/>
    <p:sldId id="764" r:id="rId446"/>
    <p:sldId id="765" r:id="rId4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3" d="100"/>
          <a:sy n="203" d="100"/>
        </p:scale>
        <p:origin x="-96" y="-32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notesMaster" Target="notesMasters/notesMaster1.xml"/><Relationship Id="rId449"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50" Type="http://schemas.openxmlformats.org/officeDocument/2006/relationships/presProps" Target="presProps.xml"/><Relationship Id="rId451" Type="http://schemas.openxmlformats.org/officeDocument/2006/relationships/viewProps" Target="viewProps.xml"/><Relationship Id="rId452" Type="http://schemas.openxmlformats.org/officeDocument/2006/relationships/theme" Target="theme/theme1.xml"/><Relationship Id="rId45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6/13/17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6/13/17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fontScale="85000" lnSpcReduction="2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err="1" smtClean="0">
                <a:latin typeface="Helvetica Neue"/>
                <a:cs typeface="Helvetica Neue"/>
              </a:rPr>
              <a:t>json</a:t>
            </a:r>
            <a:r>
              <a:rPr lang="en-US" b="1" dirty="0" smtClean="0">
                <a:latin typeface="Helvetica Neue"/>
                <a:cs typeface="Helvetica Neue"/>
              </a:rPr>
              <a:t> package</a:t>
            </a:r>
          </a:p>
          <a:p>
            <a:r>
              <a:rPr lang="en-US" b="1" dirty="0" smtClean="0">
                <a:latin typeface="Helvetica Neue"/>
                <a:cs typeface="Helvetica Neue"/>
              </a:rPr>
              <a:t>Convert CSV data to JSON encoded data</a:t>
            </a: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data.json</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writeJson</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encoding/xml</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724269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encoding/xml package</a:t>
            </a:r>
          </a:p>
          <a:p>
            <a:r>
              <a:rPr lang="en-US" b="1" dirty="0" smtClean="0">
                <a:latin typeface="Helvetica Neue"/>
                <a:cs typeface="Helvetica Neue"/>
              </a:rPr>
              <a:t>Convert CSV data to XML encoded data</a:t>
            </a:r>
          </a:p>
        </p:txBody>
      </p:sp>
    </p:spTree>
    <p:extLst>
      <p:ext uri="{BB962C8B-B14F-4D97-AF65-F5344CB8AC3E}">
        <p14:creationId xmlns:p14="http://schemas.microsoft.com/office/powerpoint/2010/main" val="3040499251"/>
      </p:ext>
    </p:extLst>
  </p:cSld>
  <p:clrMapOvr>
    <a:masterClrMapping/>
  </p:clrMapOvr>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data.xml</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writeXml</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295930"/>
      </p:ext>
    </p:extLst>
  </p:cSld>
  <p:clrMapOvr>
    <a:masterClrMapping/>
  </p:clrMapOvr>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text/template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32455640"/>
      </p:ext>
    </p:extLst>
  </p:cSld>
  <p:clrMapOvr>
    <a:masterClrMapping/>
  </p:clrMapOvr>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text/template package</a:t>
            </a:r>
            <a:endParaRPr lang="en-US" b="1" dirty="0">
              <a:latin typeface="Helvetica Neue"/>
              <a:cs typeface="Helvetica Neue"/>
            </a:endParaRPr>
          </a:p>
          <a:p>
            <a:pPr lvl="1"/>
            <a:r>
              <a:rPr lang="en-US" b="1" dirty="0" smtClean="0">
                <a:latin typeface="Helvetica Neue"/>
                <a:cs typeface="Helvetica Neue"/>
              </a:rPr>
              <a:t>Using string template and file template</a:t>
            </a:r>
          </a:p>
        </p:txBody>
      </p:sp>
    </p:spTree>
    <p:extLst>
      <p:ext uri="{BB962C8B-B14F-4D97-AF65-F5344CB8AC3E}">
        <p14:creationId xmlns:p14="http://schemas.microsoft.com/office/powerpoint/2010/main" val="3042662237"/>
      </p:ext>
    </p:extLst>
  </p:cSld>
  <p:clrMapOvr>
    <a:masterClrMapping/>
  </p:clrMapOvr>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Highlevel</a:t>
            </a:r>
            <a:endParaRPr lang="en-US" dirty="0"/>
          </a:p>
        </p:txBody>
      </p:sp>
      <p:sp>
        <p:nvSpPr>
          <p:cNvPr id="3" name="Rectangle 2"/>
          <p:cNvSpPr/>
          <p:nvPr/>
        </p:nvSpPr>
        <p:spPr>
          <a:xfrm>
            <a:off x="1127409" y="1846800"/>
            <a:ext cx="1593923" cy="12052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Template</a:t>
            </a:r>
            <a:endParaRPr lang="en-US" dirty="0"/>
          </a:p>
        </p:txBody>
      </p:sp>
      <p:sp>
        <p:nvSpPr>
          <p:cNvPr id="7" name="Magnetic Disk 6"/>
          <p:cNvSpPr/>
          <p:nvPr/>
        </p:nvSpPr>
        <p:spPr>
          <a:xfrm>
            <a:off x="3459980" y="1846800"/>
            <a:ext cx="1509691" cy="120528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a:t>
            </a:r>
            <a:endParaRPr lang="en-US" dirty="0"/>
          </a:p>
        </p:txBody>
      </p:sp>
      <p:sp>
        <p:nvSpPr>
          <p:cNvPr id="8" name="Plus 7"/>
          <p:cNvSpPr/>
          <p:nvPr/>
        </p:nvSpPr>
        <p:spPr>
          <a:xfrm>
            <a:off x="2967548" y="2274480"/>
            <a:ext cx="311009" cy="330480"/>
          </a:xfrm>
          <a:prstGeom prst="mathPlu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Equal 9"/>
          <p:cNvSpPr/>
          <p:nvPr/>
        </p:nvSpPr>
        <p:spPr>
          <a:xfrm>
            <a:off x="5157572" y="2280960"/>
            <a:ext cx="349886" cy="324000"/>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1" name="Snip Single Corner Rectangle 10"/>
          <p:cNvSpPr/>
          <p:nvPr/>
        </p:nvSpPr>
        <p:spPr>
          <a:xfrm>
            <a:off x="5948055" y="1846800"/>
            <a:ext cx="1710551" cy="120528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Rendered text</a:t>
            </a:r>
            <a:endParaRPr lang="en-US" dirty="0"/>
          </a:p>
        </p:txBody>
      </p:sp>
    </p:spTree>
    <p:extLst>
      <p:ext uri="{BB962C8B-B14F-4D97-AF65-F5344CB8AC3E}">
        <p14:creationId xmlns:p14="http://schemas.microsoft.com/office/powerpoint/2010/main" val="3658084049"/>
      </p:ext>
    </p:extLst>
  </p:cSld>
  <p:clrMapOvr>
    <a:masterClrMapping/>
  </p:clrMapOvr>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Substitution at Scale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Generating a large amount of text, shaped by data:</a:t>
            </a:r>
          </a:p>
          <a:p>
            <a:pPr lvl="1"/>
            <a:r>
              <a:rPr lang="en-US" dirty="0" smtClean="0"/>
              <a:t>Example:</a:t>
            </a:r>
          </a:p>
          <a:p>
            <a:pPr lvl="2"/>
            <a:r>
              <a:rPr lang="en-US" dirty="0" smtClean="0"/>
              <a:t>Emails to several individuals; where name, address, phone,</a:t>
            </a:r>
            <a:r>
              <a:rPr lang="en-US" dirty="0"/>
              <a:t> </a:t>
            </a:r>
            <a:r>
              <a:rPr lang="en-US" dirty="0" err="1" smtClean="0"/>
              <a:t>etc</a:t>
            </a:r>
            <a:r>
              <a:rPr lang="en-US" dirty="0" smtClean="0"/>
              <a:t> is the only difference between emails</a:t>
            </a:r>
          </a:p>
          <a:p>
            <a:r>
              <a:rPr lang="en-US" dirty="0" smtClean="0"/>
              <a:t>Flexibility</a:t>
            </a:r>
          </a:p>
          <a:p>
            <a:pPr lvl="1"/>
            <a:r>
              <a:rPr lang="en-US" dirty="0" smtClean="0"/>
              <a:t>Easy to make changes to final output by changing template</a:t>
            </a:r>
            <a:endParaRPr lang="en-US" dirty="0"/>
          </a:p>
        </p:txBody>
      </p:sp>
    </p:spTree>
    <p:extLst>
      <p:ext uri="{BB962C8B-B14F-4D97-AF65-F5344CB8AC3E}">
        <p14:creationId xmlns:p14="http://schemas.microsoft.com/office/powerpoint/2010/main" val="40086343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8991972"/>
              </p:ext>
            </p:extLst>
          </p:nvPr>
        </p:nvGraphicFramePr>
        <p:xfrm>
          <a:off x="457200" y="1200150"/>
          <a:ext cx="8229600" cy="7416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Group</a:t>
                      </a:r>
                      <a:endParaRPr lang="en-US" dirty="0"/>
                    </a:p>
                  </a:txBody>
                  <a:tcPr/>
                </a:tc>
                <a:tc>
                  <a:txBody>
                    <a:bodyPr/>
                    <a:lstStyle/>
                    <a:p>
                      <a:r>
                        <a:rPr lang="en-US" dirty="0" smtClean="0"/>
                        <a:t>Team</a:t>
                      </a:r>
                      <a:r>
                        <a:rPr lang="en-US" baseline="0" dirty="0" smtClean="0"/>
                        <a:t> Color</a:t>
                      </a:r>
                      <a:endParaRPr lang="en-US" dirty="0"/>
                    </a:p>
                  </a:txBody>
                  <a:tcPr/>
                </a:tc>
              </a:tr>
              <a:tr h="370840">
                <a:tc>
                  <a:txBody>
                    <a:bodyPr/>
                    <a:lstStyle/>
                    <a:p>
                      <a:r>
                        <a:rPr lang="en-US" dirty="0" smtClean="0"/>
                        <a:t>Sean Wise</a:t>
                      </a:r>
                      <a:endParaRPr lang="en-US" dirty="0"/>
                    </a:p>
                  </a:txBody>
                  <a:tcPr/>
                </a:tc>
                <a:tc>
                  <a:txBody>
                    <a:bodyPr/>
                    <a:lstStyle/>
                    <a:p>
                      <a:r>
                        <a:rPr lang="en-US" dirty="0" smtClean="0"/>
                        <a:t>37</a:t>
                      </a:r>
                      <a:endParaRPr lang="en-US" dirty="0"/>
                    </a:p>
                  </a:txBody>
                  <a:tcPr/>
                </a:tc>
                <a:tc>
                  <a:txBody>
                    <a:bodyPr/>
                    <a:lstStyle/>
                    <a:p>
                      <a:r>
                        <a:rPr lang="en-US" dirty="0" smtClean="0"/>
                        <a:t>A</a:t>
                      </a:r>
                      <a:endParaRPr lang="en-US" dirty="0"/>
                    </a:p>
                  </a:txBody>
                  <a:tcPr/>
                </a:tc>
                <a:tc>
                  <a:txBody>
                    <a:bodyPr/>
                    <a:lstStyle/>
                    <a:p>
                      <a:r>
                        <a:rPr lang="en-US" dirty="0" smtClean="0"/>
                        <a:t>RED</a:t>
                      </a:r>
                      <a:endParaRPr lang="en-US" dirty="0"/>
                    </a:p>
                  </a:txBody>
                  <a:tcPr/>
                </a:tc>
              </a:tr>
            </a:tbl>
          </a:graphicData>
        </a:graphic>
      </p:graphicFrame>
      <p:sp>
        <p:nvSpPr>
          <p:cNvPr id="5" name="Up Arrow 4"/>
          <p:cNvSpPr/>
          <p:nvPr/>
        </p:nvSpPr>
        <p:spPr>
          <a:xfrm rot="10800000">
            <a:off x="4094958" y="2063092"/>
            <a:ext cx="907110" cy="47304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457200" y="2657394"/>
            <a:ext cx="8229600" cy="7387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dirty="0" smtClean="0"/>
              <a:t>Hello &lt;name&gt;, your age of &lt;age&gt;, places you in group ‘&lt;group&gt;’. Group ‘&lt;group&gt;’has been assigned team color ‘&lt;team color&gt;’.</a:t>
            </a:r>
            <a:endParaRPr lang="en-US" dirty="0"/>
          </a:p>
        </p:txBody>
      </p:sp>
      <p:sp>
        <p:nvSpPr>
          <p:cNvPr id="7" name="Up Arrow 6"/>
          <p:cNvSpPr/>
          <p:nvPr/>
        </p:nvSpPr>
        <p:spPr>
          <a:xfrm rot="10800000">
            <a:off x="4094958" y="3517377"/>
            <a:ext cx="907110" cy="473040"/>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4111680"/>
            <a:ext cx="8229600" cy="7387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Hello Sean Wise, your age of 37, places you in group ‘A’. Group ‘A’ has been assigned team color ‘RED’.</a:t>
            </a:r>
            <a:endParaRPr lang="en-US" dirty="0"/>
          </a:p>
        </p:txBody>
      </p:sp>
    </p:spTree>
    <p:extLst>
      <p:ext uri="{BB962C8B-B14F-4D97-AF65-F5344CB8AC3E}">
        <p14:creationId xmlns:p14="http://schemas.microsoft.com/office/powerpoint/2010/main" val="175555254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Introduction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663161140"/>
      </p:ext>
    </p:extLst>
  </p:cSld>
  <p:clrMapOvr>
    <a:masterClrMapping/>
  </p:clrMapOvr>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Build a simple HTTP Web Server</a:t>
            </a:r>
            <a:endParaRPr lang="en-US" b="1" dirty="0">
              <a:latin typeface="Helvetica Neue"/>
              <a:cs typeface="Helvetica Neue"/>
            </a:endParaRPr>
          </a:p>
          <a:p>
            <a:pPr lvl="1"/>
            <a:r>
              <a:rPr lang="en-US" b="1" dirty="0" smtClean="0">
                <a:latin typeface="Helvetica Neue"/>
                <a:cs typeface="Helvetica Neue"/>
              </a:rPr>
              <a:t>Server accepts connections from a Web Browser</a:t>
            </a:r>
          </a:p>
          <a:p>
            <a:pPr lvl="1"/>
            <a:r>
              <a:rPr lang="en-US" b="1" dirty="0" smtClean="0">
                <a:latin typeface="Helvetica Neue"/>
                <a:cs typeface="Helvetica Neue"/>
              </a:rPr>
              <a:t>Server </a:t>
            </a:r>
            <a:r>
              <a:rPr lang="en-US" b="1" smtClean="0">
                <a:latin typeface="Helvetica Neue"/>
                <a:cs typeface="Helvetica Neue"/>
              </a:rPr>
              <a:t>prints messages</a:t>
            </a:r>
            <a:endParaRPr lang="en-US" b="1" dirty="0" smtClean="0">
              <a:latin typeface="Helvetica Neue"/>
              <a:cs typeface="Helvetica Neue"/>
            </a:endParaRPr>
          </a:p>
        </p:txBody>
      </p:sp>
    </p:spTree>
    <p:extLst>
      <p:ext uri="{BB962C8B-B14F-4D97-AF65-F5344CB8AC3E}">
        <p14:creationId xmlns:p14="http://schemas.microsoft.com/office/powerpoint/2010/main" val="459108713"/>
      </p:ext>
    </p:extLst>
  </p:cSld>
  <p:clrMapOvr>
    <a:masterClrMapping/>
  </p:clrMapOvr>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Multiple Handlers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3842810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 support for different request paths</a:t>
            </a:r>
          </a:p>
          <a:p>
            <a:pPr lvl="1"/>
            <a:r>
              <a:rPr lang="en-US" b="1" dirty="0" smtClean="0">
                <a:latin typeface="Helvetica Neue"/>
                <a:cs typeface="Helvetica Neue"/>
              </a:rPr>
              <a:t>In addition to ‘/’ path, add ‘</a:t>
            </a:r>
            <a:r>
              <a:rPr lang="en-US" b="1" smtClean="0">
                <a:latin typeface="Helvetica Neue"/>
                <a:cs typeface="Helvetica Neue"/>
              </a:rPr>
              <a:t>/home’ path</a:t>
            </a:r>
            <a:endParaRPr lang="en-US" b="1" dirty="0" smtClean="0">
              <a:latin typeface="Helvetica Neue"/>
              <a:cs typeface="Helvetica Neue"/>
            </a:endParaRPr>
          </a:p>
        </p:txBody>
      </p:sp>
    </p:spTree>
    <p:extLst>
      <p:ext uri="{BB962C8B-B14F-4D97-AF65-F5344CB8AC3E}">
        <p14:creationId xmlns:p14="http://schemas.microsoft.com/office/powerpoint/2010/main" val="747789987"/>
      </p:ext>
    </p:extLst>
  </p:cSld>
  <p:clrMapOvr>
    <a:masterClrMapping/>
  </p:clrMapOvr>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Using html/template</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13-03</a:t>
            </a:r>
          </a:p>
        </p:txBody>
      </p:sp>
    </p:spTree>
    <p:extLst>
      <p:ext uri="{BB962C8B-B14F-4D97-AF65-F5344CB8AC3E}">
        <p14:creationId xmlns:p14="http://schemas.microsoft.com/office/powerpoint/2010/main" val="1518436605"/>
      </p:ext>
    </p:extLst>
  </p:cSld>
  <p:clrMapOvr>
    <a:masterClrMapping/>
  </p:clrMapOvr>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Generating dynamic pages using template</a:t>
            </a:r>
          </a:p>
          <a:p>
            <a:pPr lvl="1"/>
            <a:r>
              <a:rPr lang="en-US" b="1" dirty="0" smtClean="0">
                <a:latin typeface="Helvetica Neue"/>
                <a:cs typeface="Helvetica Neue"/>
              </a:rPr>
              <a:t>Integrate package ‘html/template’</a:t>
            </a:r>
          </a:p>
        </p:txBody>
      </p:sp>
    </p:spTree>
    <p:extLst>
      <p:ext uri="{BB962C8B-B14F-4D97-AF65-F5344CB8AC3E}">
        <p14:creationId xmlns:p14="http://schemas.microsoft.com/office/powerpoint/2010/main" val="2324835844"/>
      </p:ext>
    </p:extLst>
  </p:cSld>
  <p:clrMapOvr>
    <a:masterClrMapping/>
  </p:clrMapOvr>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File Server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13-04</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110363" cy="369332"/>
          </a:xfrm>
          <a:prstGeom prst="rect">
            <a:avLst/>
          </a:prstGeom>
          <a:noFill/>
        </p:spPr>
        <p:txBody>
          <a:bodyPr wrap="none" rtlCol="0">
            <a:spAutoFit/>
          </a:bodyPr>
          <a:lstStyle/>
          <a:p>
            <a:r>
              <a:rPr lang="en-US" dirty="0" err="1" smtClean="0"/>
              <a:t>striversity</a:t>
            </a:r>
            <a:endParaRPr lang="en-US" dirty="0"/>
          </a:p>
        </p:txBody>
      </p:sp>
    </p:spTree>
    <p:extLst>
      <p:ext uri="{BB962C8B-B14F-4D97-AF65-F5344CB8AC3E}">
        <p14:creationId xmlns:p14="http://schemas.microsoft.com/office/powerpoint/2010/main" val="3866098566"/>
      </p:ext>
    </p:extLst>
  </p:cSld>
  <p:clrMapOvr>
    <a:masterClrMapping/>
  </p:clrMapOvr>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Serving static files</a:t>
            </a:r>
          </a:p>
          <a:p>
            <a:pPr lvl="1"/>
            <a:r>
              <a:rPr lang="en-US" b="1" dirty="0" smtClean="0">
                <a:latin typeface="Helvetica Neue"/>
                <a:cs typeface="Helvetica Neue"/>
              </a:rPr>
              <a:t>Like images, .</a:t>
            </a:r>
            <a:r>
              <a:rPr lang="en-US" b="1" dirty="0" err="1" smtClean="0">
                <a:latin typeface="Helvetica Neue"/>
                <a:cs typeface="Helvetica Neue"/>
              </a:rPr>
              <a:t>js</a:t>
            </a:r>
            <a:r>
              <a:rPr lang="en-US" b="1" dirty="0" smtClean="0">
                <a:latin typeface="Helvetica Neue"/>
                <a:cs typeface="Helvetica Neue"/>
              </a:rPr>
              <a:t>, .html, .</a:t>
            </a:r>
            <a:r>
              <a:rPr lang="en-US" b="1" dirty="0" err="1" smtClean="0">
                <a:latin typeface="Helvetica Neue"/>
                <a:cs typeface="Helvetica Neue"/>
              </a:rPr>
              <a:t>css</a:t>
            </a:r>
            <a:r>
              <a:rPr lang="en-US" b="1" dirty="0" smtClean="0">
                <a:latin typeface="Helvetica Neue"/>
                <a:cs typeface="Helvetica Neue"/>
              </a:rPr>
              <a:t>, etc.</a:t>
            </a:r>
          </a:p>
          <a:p>
            <a:r>
              <a:rPr lang="en-US" b="1" dirty="0" smtClean="0">
                <a:latin typeface="Helvetica Neue"/>
                <a:cs typeface="Helvetica Neue"/>
              </a:rPr>
              <a:t>Laying the foundations for a file server</a:t>
            </a:r>
          </a:p>
          <a:p>
            <a:pPr lvl="1"/>
            <a:r>
              <a:rPr lang="en-US" b="1" dirty="0" smtClean="0">
                <a:latin typeface="Helvetica Neue"/>
                <a:cs typeface="Helvetica Neue"/>
              </a:rPr>
              <a:t>Add a photo wall page</a:t>
            </a:r>
          </a:p>
          <a:p>
            <a:pPr lvl="2"/>
            <a:r>
              <a:rPr lang="en-US" b="1" dirty="0" smtClean="0">
                <a:latin typeface="Helvetica Neue"/>
                <a:cs typeface="Helvetica Neue"/>
              </a:rPr>
              <a:t>Display a table of photos</a:t>
            </a:r>
            <a:r>
              <a:rPr lang="en-US" b="1" smtClean="0">
                <a:latin typeface="Helvetica Neue"/>
                <a:cs typeface="Helvetica Neue"/>
              </a:rPr>
              <a:t>/images</a:t>
            </a:r>
            <a:endParaRPr lang="en-US" b="1" dirty="0" smtClean="0">
              <a:latin typeface="Helvetica Neue"/>
              <a:cs typeface="Helvetica Neue"/>
            </a:endParaRPr>
          </a:p>
        </p:txBody>
      </p:sp>
    </p:spTree>
    <p:extLst>
      <p:ext uri="{BB962C8B-B14F-4D97-AF65-F5344CB8AC3E}">
        <p14:creationId xmlns:p14="http://schemas.microsoft.com/office/powerpoint/2010/main" val="771320641"/>
      </p:ext>
    </p:extLst>
  </p:cSld>
  <p:clrMapOvr>
    <a:masterClrMapping/>
  </p:clrMapOvr>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File Server </a:t>
            </a:r>
            <a:r>
              <a:rPr lang="mr-IN" sz="6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Part 2</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13-05</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110363" cy="369332"/>
          </a:xfrm>
          <a:prstGeom prst="rect">
            <a:avLst/>
          </a:prstGeom>
          <a:noFill/>
        </p:spPr>
        <p:txBody>
          <a:bodyPr wrap="none" rtlCol="0">
            <a:spAutoFit/>
          </a:bodyPr>
          <a:lstStyle/>
          <a:p>
            <a:r>
              <a:rPr lang="en-US" dirty="0" err="1" smtClean="0"/>
              <a:t>striversity</a:t>
            </a:r>
            <a:endParaRPr lang="en-US" dirty="0"/>
          </a:p>
        </p:txBody>
      </p:sp>
    </p:spTree>
    <p:extLst>
      <p:ext uri="{BB962C8B-B14F-4D97-AF65-F5344CB8AC3E}">
        <p14:creationId xmlns:p14="http://schemas.microsoft.com/office/powerpoint/2010/main" val="3093393857"/>
      </p:ext>
    </p:extLst>
  </p:cSld>
  <p:clrMapOvr>
    <a:masterClrMapping/>
  </p:clrMapOvr>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Serving static files</a:t>
            </a:r>
          </a:p>
          <a:p>
            <a:pPr lvl="1"/>
            <a:r>
              <a:rPr lang="en-US" b="1" dirty="0" smtClean="0">
                <a:latin typeface="Helvetica Neue"/>
                <a:cs typeface="Helvetica Neue"/>
              </a:rPr>
              <a:t>Like images, .</a:t>
            </a:r>
            <a:r>
              <a:rPr lang="en-US" b="1" dirty="0" err="1" smtClean="0">
                <a:latin typeface="Helvetica Neue"/>
                <a:cs typeface="Helvetica Neue"/>
              </a:rPr>
              <a:t>js</a:t>
            </a:r>
            <a:r>
              <a:rPr lang="en-US" b="1" dirty="0" smtClean="0">
                <a:latin typeface="Helvetica Neue"/>
                <a:cs typeface="Helvetica Neue"/>
              </a:rPr>
              <a:t>, .html, .</a:t>
            </a:r>
            <a:r>
              <a:rPr lang="en-US" b="1" dirty="0" err="1" smtClean="0">
                <a:latin typeface="Helvetica Neue"/>
                <a:cs typeface="Helvetica Neue"/>
              </a:rPr>
              <a:t>css</a:t>
            </a:r>
            <a:r>
              <a:rPr lang="en-US" b="1" dirty="0" smtClean="0">
                <a:latin typeface="Helvetica Neue"/>
                <a:cs typeface="Helvetica Neue"/>
              </a:rPr>
              <a:t>, etc.</a:t>
            </a:r>
          </a:p>
          <a:p>
            <a:r>
              <a:rPr lang="en-US" b="1" dirty="0" smtClean="0">
                <a:latin typeface="Helvetica Neue"/>
                <a:cs typeface="Helvetica Neue"/>
              </a:rPr>
              <a:t>Add a route to serve static files</a:t>
            </a:r>
          </a:p>
          <a:p>
            <a:pPr lvl="1"/>
            <a:r>
              <a:rPr lang="en-US" b="1" dirty="0" smtClean="0">
                <a:latin typeface="Helvetica Neue"/>
                <a:cs typeface="Helvetica Neue"/>
              </a:rPr>
              <a:t>/static</a:t>
            </a:r>
          </a:p>
        </p:txBody>
      </p:sp>
    </p:spTree>
    <p:extLst>
      <p:ext uri="{BB962C8B-B14F-4D97-AF65-F5344CB8AC3E}">
        <p14:creationId xmlns:p14="http://schemas.microsoft.com/office/powerpoint/2010/main" val="346254311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33608</TotalTime>
  <Words>13367</Words>
  <Application>Microsoft Macintosh PowerPoint</Application>
  <PresentationFormat>On-screen Show (16:9)</PresentationFormat>
  <Paragraphs>3374</Paragraphs>
  <Slides>446</Slides>
  <Notes>1</Notes>
  <HiddenSlides>0</HiddenSlides>
  <MMClips>0</MMClips>
  <ScaleCrop>false</ScaleCrop>
  <HeadingPairs>
    <vt:vector size="4" baseType="variant">
      <vt:variant>
        <vt:lpstr>Theme</vt:lpstr>
      </vt:variant>
      <vt:variant>
        <vt:i4>1</vt:i4>
      </vt:variant>
      <vt:variant>
        <vt:lpstr>Slide Titles</vt:lpstr>
      </vt:variant>
      <vt:variant>
        <vt:i4>446</vt:i4>
      </vt:variant>
    </vt:vector>
  </HeadingPairs>
  <TitlesOfParts>
    <vt:vector size="447"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lpstr>PowerPoint Presentation</vt:lpstr>
      <vt:lpstr>Objectives</vt:lpstr>
      <vt:lpstr>Design</vt:lpstr>
      <vt:lpstr>PowerPoint Presentation</vt:lpstr>
      <vt:lpstr>Objectives</vt:lpstr>
      <vt:lpstr>Highlevel</vt:lpstr>
      <vt:lpstr>Text Substitution at Scale</vt:lpstr>
      <vt:lpstr>Example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2070</cp:revision>
  <dcterms:created xsi:type="dcterms:W3CDTF">2016-08-19T13:44:54Z</dcterms:created>
  <dcterms:modified xsi:type="dcterms:W3CDTF">2017-06-13T13:44:50Z</dcterms:modified>
</cp:coreProperties>
</file>